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62" r:id="rId4"/>
    <p:sldId id="263" r:id="rId5"/>
    <p:sldId id="272" r:id="rId6"/>
    <p:sldId id="273" r:id="rId7"/>
    <p:sldId id="267" r:id="rId8"/>
    <p:sldId id="270" r:id="rId9"/>
    <p:sldId id="258" r:id="rId10"/>
    <p:sldId id="260" r:id="rId11"/>
    <p:sldId id="274" r:id="rId12"/>
    <p:sldId id="257" r:id="rId13"/>
  </p:sldIdLst>
  <p:sldSz cx="13208000" cy="990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3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51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20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8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1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9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3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9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3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92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DB70-578C-4A93-8B0D-1797C561A277}" type="datetimeFigureOut">
              <a:rPr lang="ru-RU" smtClean="0"/>
              <a:t>18.09.2022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20C4-5A78-4213-843E-B635592F6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9345" y="486383"/>
            <a:ext cx="1068097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Отчёт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летней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Группа раннего возраста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«Ромашка»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Воспитатель   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О.А </a:t>
            </a:r>
            <a:r>
              <a:rPr lang="ru-RU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Прытова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2022г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759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379" y="1206230"/>
            <a:ext cx="809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1694" y="486383"/>
            <a:ext cx="72280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приняли 21 ребёнка, адаптационный период проходит спокойно, дети ходят в группу с желанием.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учимся и привыкаем к режимным моментам ДОУ.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6" y="614464"/>
            <a:ext cx="4143983" cy="4338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357" y="4163729"/>
            <a:ext cx="3754877" cy="4930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70" y="4389086"/>
            <a:ext cx="3451022" cy="465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99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817140" y="622570"/>
            <a:ext cx="63618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Солнце,воздух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вода-</a:t>
            </a:r>
          </a:p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лучшие друзья!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73" y="574884"/>
            <a:ext cx="3375363" cy="4572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833" y="2417334"/>
            <a:ext cx="3481421" cy="507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52" y="4022865"/>
            <a:ext cx="3470478" cy="5097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68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10536" y="5581267"/>
            <a:ext cx="40661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площадке есть качели.</a:t>
            </a:r>
          </a:p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Покататься захотели?</a:t>
            </a:r>
          </a:p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Прибежали, быстро сели</a:t>
            </a:r>
          </a:p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И, как бабочки, взлетели.</a:t>
            </a:r>
            <a:endParaRPr lang="ru-R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77447" y="136188"/>
            <a:ext cx="50865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малышам</a:t>
            </a:r>
          </a:p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Нужен и полезен!</a:t>
            </a:r>
          </a:p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 нам!</a:t>
            </a:r>
          </a:p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болезней!...</a:t>
            </a:r>
            <a:endParaRPr lang="ru-RU" sz="3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286" y="1206051"/>
            <a:ext cx="3281412" cy="437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70" y="2509555"/>
            <a:ext cx="4365422" cy="582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2" y="139775"/>
            <a:ext cx="2869524" cy="41170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749" y="4824919"/>
            <a:ext cx="3226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Носом воздух мы вдыхаем ,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Ртом мы воздух выдыхаем.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5379" y="1206230"/>
            <a:ext cx="8091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0476" y="130007"/>
            <a:ext cx="720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 с мыльными пузырями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58" y="1007875"/>
            <a:ext cx="3822835" cy="394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57" y="4667636"/>
            <a:ext cx="3830536" cy="394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46" y="1015975"/>
            <a:ext cx="3520545" cy="365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70" y="4593239"/>
            <a:ext cx="3619020" cy="361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7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2417" y="408562"/>
            <a:ext cx="103307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творческий конкурс «Чудо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33" y="1608891"/>
            <a:ext cx="3911377" cy="5091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59" y="2758684"/>
            <a:ext cx="3837494" cy="5295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23" y="2017453"/>
            <a:ext cx="3762307" cy="6037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70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830" y="1731523"/>
            <a:ext cx="96141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 </a:t>
            </a:r>
            <a:r>
              <a:rPr lang="ru-RU" sz="3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цветы 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обижаем,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не рвём их, а сажаем,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Льём им тёплую водицу,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корней рыхлим землицу.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Будут наши </a:t>
            </a:r>
            <a:r>
              <a:rPr lang="ru-RU" sz="32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георгины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Выше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Евы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Алины!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71" y="1564825"/>
            <a:ext cx="3681642" cy="490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26" y="2898843"/>
            <a:ext cx="3592958" cy="4980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342416" y="330740"/>
            <a:ext cx="1009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конкурс «Детский сад-цветущий сад»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374" y="505843"/>
            <a:ext cx="1019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Конкурс «Цветов весёлый карнавал»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9" y="1493730"/>
            <a:ext cx="5264714" cy="611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834" y="1575873"/>
            <a:ext cx="5047575" cy="5949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65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0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127</Words>
  <Application>Microsoft Office PowerPoint</Application>
  <PresentationFormat>Произвольный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admin</cp:lastModifiedBy>
  <cp:revision>28</cp:revision>
  <dcterms:created xsi:type="dcterms:W3CDTF">2016-09-17T19:37:38Z</dcterms:created>
  <dcterms:modified xsi:type="dcterms:W3CDTF">2022-09-18T16:22:50Z</dcterms:modified>
</cp:coreProperties>
</file>